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Passion One" panose="020B0604020202020204" charset="0"/>
      <p:regular r:id="rId20"/>
      <p:bold r:id="rId21"/>
    </p:embeddedFont>
    <p:embeddedFont>
      <p:font typeface="Oswald" panose="02000503000000000000" pitchFamily="2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Abel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66204ba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866204ba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9a96793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899a96793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66204baf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66204baf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6204ba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866204ba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66204baf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66204baf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99a96793c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899a96793c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99a96793c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899a96793c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66204ba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866204ba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9a96793c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899a96793c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9a96793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899a96793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9a96793c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99a96793c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B72B7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2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6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7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 b="0" i="0" u="none" strike="noStrike" cap="none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telerik.com/teststudi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om.kien2000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3214700" y="180825"/>
            <a:ext cx="51333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 sz="7200"/>
              <a:t>- </a:t>
            </a:r>
            <a:r>
              <a:rPr lang="es" sz="5500"/>
              <a:t>Telerik</a:t>
            </a:r>
            <a:r>
              <a:rPr lang="es" sz="7200"/>
              <a:t> - </a:t>
            </a:r>
            <a:br>
              <a:rPr lang="es" sz="7200"/>
            </a:br>
            <a:r>
              <a:rPr lang="es" sz="3500"/>
              <a:t>Automated Testing Software</a:t>
            </a:r>
            <a:endParaRPr sz="3500">
              <a:solidFill>
                <a:srgbClr val="5B72B7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4436025" y="2182725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3300" b="1">
                <a:solidFill>
                  <a:srgbClr val="FF9900"/>
                </a:solidFill>
              </a:rPr>
              <a:t>Nhóm 1</a:t>
            </a:r>
            <a:endParaRPr sz="33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457400" y="369250"/>
            <a:ext cx="8543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Element detection makes tests more stable and reliable.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" sz="2100"/>
              <a:t>Test maintenance is minimized.</a:t>
            </a:r>
            <a:endParaRPr sz="2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 </a:t>
            </a:r>
            <a:endParaRPr sz="2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9144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75" y="1316025"/>
            <a:ext cx="8543101" cy="36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1985200" y="952500"/>
            <a:ext cx="6447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03. Telerik Testing Types?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176975" y="0"/>
            <a:ext cx="8532900" cy="4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dk1"/>
                </a:solidFill>
              </a:rPr>
              <a:t>Functional Testing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200"/>
              <a:t>Create, run and maintain automated functional tests for Web and WPF applications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Intuitive Recorder with cross-browser support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Data-driven testing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Intelligent hybrid element detection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Executive Dashboard – web results and reports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Integrated Scheduling and concurrent runs on multiple remote machines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CI/CD Integration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36775" y="0"/>
            <a:ext cx="8532900" cy="4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b="1">
                <a:solidFill>
                  <a:schemeClr val="dk1"/>
                </a:solidFill>
              </a:rPr>
              <a:t>API Testing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200"/>
              <a:t>Verify the integrity and reliability of your APIs or enhance your web functional testing with API calls.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Codelessly test RESTful Services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Fiddler integration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Flexible verifications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Use API calls in web functional tests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136775" y="0"/>
            <a:ext cx="8532900" cy="4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 b="1"/>
              <a:t>Load Testing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200"/>
              <a:t>Get a better understanding of how your website might perform if simultaneously visited by a large number of users.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Convert existing web functional tests to load tests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Detailed server performance and stability reports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Use suggested dynamic targets or create custom 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>
            <a:off x="2953500" y="952500"/>
            <a:ext cx="54789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04. Demo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ctrTitle"/>
          </p:nvPr>
        </p:nvSpPr>
        <p:spPr>
          <a:xfrm>
            <a:off x="362975" y="200950"/>
            <a:ext cx="291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700">
                <a:solidFill>
                  <a:srgbClr val="666666"/>
                </a:solidFill>
              </a:rPr>
              <a:t>REFERENCES</a:t>
            </a:r>
            <a:endParaRPr sz="3700">
              <a:solidFill>
                <a:srgbClr val="666666"/>
              </a:solidFill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532475" y="979400"/>
            <a:ext cx="72732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bel"/>
              <a:buChar char="-"/>
            </a:pPr>
            <a:r>
              <a:rPr lang="es" sz="2100">
                <a:solidFill>
                  <a:srgbClr val="666666"/>
                </a:solidFill>
              </a:rPr>
              <a:t>Automated Testing That Just Works.</a:t>
            </a:r>
            <a:r>
              <a:rPr lang="es" sz="2200">
                <a:solidFill>
                  <a:srgbClr val="666666"/>
                </a:solidFill>
              </a:rPr>
              <a:t> 		-  	</a:t>
            </a:r>
            <a:r>
              <a:rPr lang="es" sz="2200" u="sng">
                <a:solidFill>
                  <a:srgbClr val="666666"/>
                </a:solidFill>
                <a:hlinkClick r:id="rId4"/>
              </a:rPr>
              <a:t>Link</a:t>
            </a:r>
            <a:r>
              <a:rPr lang="es" sz="2200">
                <a:solidFill>
                  <a:srgbClr val="666666"/>
                </a:solidFill>
              </a:rPr>
              <a:t/>
            </a:r>
            <a:br>
              <a:rPr lang="es" sz="2200">
                <a:solidFill>
                  <a:srgbClr val="666666"/>
                </a:solidFill>
              </a:rPr>
            </a:br>
            <a:endParaRPr sz="2200">
              <a:solidFill>
                <a:srgbClr val="666666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subTitle" idx="1"/>
          </p:nvPr>
        </p:nvSpPr>
        <p:spPr>
          <a:xfrm>
            <a:off x="3153445" y="22018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>
            <a:off x="3035175" y="2451225"/>
            <a:ext cx="291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420950" y="2595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6000"/>
              <a:t>Contents</a:t>
            </a:r>
            <a:endParaRPr sz="6000">
              <a:solidFill>
                <a:srgbClr val="F9E9D9"/>
              </a:solidFill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ctrTitle"/>
          </p:nvPr>
        </p:nvSpPr>
        <p:spPr>
          <a:xfrm>
            <a:off x="222700" y="1773875"/>
            <a:ext cx="4100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What’s automated - 01 Testing software? 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222700" y="2796725"/>
            <a:ext cx="4100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Why’s Telerik? - 02  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3" name="Google Shape;103;p22"/>
          <p:cNvSpPr txBox="1">
            <a:spLocks noGrp="1"/>
          </p:cNvSpPr>
          <p:nvPr>
            <p:ph type="ctrTitle"/>
          </p:nvPr>
        </p:nvSpPr>
        <p:spPr>
          <a:xfrm>
            <a:off x="4674725" y="1773875"/>
            <a:ext cx="4100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03 - Telerik’s Testing Types?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ctrTitle"/>
          </p:nvPr>
        </p:nvSpPr>
        <p:spPr>
          <a:xfrm>
            <a:off x="4674725" y="2796725"/>
            <a:ext cx="4100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04 - Demo</a:t>
            </a:r>
            <a:endParaRPr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1603825" y="6734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1714675" y="10444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thehienvnag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1714673" y="842775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Huỳnh Thế Hiển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4902475" y="673475"/>
            <a:ext cx="2482800" cy="80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5013325" y="1074675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trangcaoquynh1207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5013323" y="873000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Cao Quỳnh Trang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4924525" y="1770500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5035375" y="2141475"/>
            <a:ext cx="22611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" sz="1200" dirty="0" smtClean="0">
                <a:latin typeface="Calibri"/>
                <a:ea typeface="Calibri"/>
                <a:cs typeface="Calibri"/>
                <a:sym typeface="Calibri"/>
              </a:rPr>
              <a:t>amdoduc.hcm</a:t>
            </a:r>
            <a:r>
              <a:rPr lang="es" sz="1200" u="sng" dirty="0" smtClean="0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 dirty="0"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5035375" y="1939800"/>
            <a:ext cx="1503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oboto"/>
                <a:ea typeface="Roboto"/>
                <a:cs typeface="Roboto"/>
                <a:sym typeface="Roboto"/>
              </a:rPr>
              <a:t>Đỗ Đức Nam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1603525" y="1810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1714375" y="2181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thaiduc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1660525" y="1897375"/>
            <a:ext cx="1503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Đồng Hữu Long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1549675" y="2953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1660525" y="3324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quanghnse140846@fpt.edu.vn</a:t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660523" y="3122975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Hứa Nhật Quang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4895050" y="2953675"/>
            <a:ext cx="2482800" cy="77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005900" y="3324650"/>
            <a:ext cx="2261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anhkhaLover</a:t>
            </a:r>
            <a:r>
              <a:rPr lang="es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@gmail.com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			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5035375" y="3059700"/>
            <a:ext cx="15036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Ngô Vũ Khả Minh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378475" y="-8025"/>
            <a:ext cx="3138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Abel"/>
                <a:ea typeface="Abel"/>
                <a:cs typeface="Abel"/>
                <a:sym typeface="Abel"/>
              </a:rPr>
              <a:t>GROUP MEMBERS:</a:t>
            </a:r>
            <a:endParaRPr sz="2200"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/>
          </p:nvPr>
        </p:nvSpPr>
        <p:spPr>
          <a:xfrm>
            <a:off x="452075" y="1133325"/>
            <a:ext cx="7815600" cy="23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60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6000"/>
              <a:buAutoNum type="arabicPeriod"/>
            </a:pPr>
            <a:r>
              <a:rPr lang="es" sz="6000"/>
              <a:t>What is automated </a:t>
            </a:r>
            <a:endParaRPr sz="6000"/>
          </a:p>
          <a:p>
            <a:pPr marL="914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Testing software?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632900" y="566425"/>
            <a:ext cx="79764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" sz="2500">
                <a:solidFill>
                  <a:schemeClr val="dk1"/>
                </a:solidFill>
              </a:rPr>
              <a:t>Testing is a must to meet with development cycles of </a:t>
            </a:r>
            <a:r>
              <a:rPr lang="es" sz="2500" b="1"/>
              <a:t>Agile/CD/CI</a:t>
            </a:r>
            <a:r>
              <a:rPr lang="es" sz="2500">
                <a:solidFill>
                  <a:schemeClr val="dk1"/>
                </a:solidFill>
              </a:rPr>
              <a:t>.</a:t>
            </a:r>
            <a:endParaRPr sz="2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" sz="2500">
                <a:solidFill>
                  <a:schemeClr val="dk1"/>
                </a:solidFill>
              </a:rPr>
              <a:t>Along with the need of </a:t>
            </a:r>
            <a:r>
              <a:rPr lang="es" sz="2500" b="1">
                <a:solidFill>
                  <a:schemeClr val="dk1"/>
                </a:solidFill>
              </a:rPr>
              <a:t>quick</a:t>
            </a:r>
            <a:r>
              <a:rPr lang="es" sz="2500">
                <a:solidFill>
                  <a:schemeClr val="dk1"/>
                </a:solidFill>
              </a:rPr>
              <a:t> delivery, the </a:t>
            </a:r>
            <a:r>
              <a:rPr lang="es" sz="2500" b="1">
                <a:solidFill>
                  <a:schemeClr val="dk1"/>
                </a:solidFill>
              </a:rPr>
              <a:t>better</a:t>
            </a:r>
            <a:r>
              <a:rPr lang="es" sz="2500">
                <a:solidFill>
                  <a:schemeClr val="dk1"/>
                </a:solidFill>
              </a:rPr>
              <a:t> improvement, the </a:t>
            </a:r>
            <a:r>
              <a:rPr lang="es" sz="2500" b="1">
                <a:solidFill>
                  <a:schemeClr val="dk1"/>
                </a:solidFill>
              </a:rPr>
              <a:t>higher</a:t>
            </a:r>
            <a:r>
              <a:rPr lang="es" sz="2500">
                <a:solidFill>
                  <a:schemeClr val="dk1"/>
                </a:solidFill>
              </a:rPr>
              <a:t> capabilities of the product.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=&gt; Testing is putting a strain on </a:t>
            </a:r>
            <a:r>
              <a:rPr lang="es" sz="2500" b="1">
                <a:solidFill>
                  <a:schemeClr val="dk1"/>
                </a:solidFill>
              </a:rPr>
              <a:t>Tester</a:t>
            </a:r>
            <a:r>
              <a:rPr lang="es" sz="2500">
                <a:solidFill>
                  <a:schemeClr val="dk1"/>
                </a:solidFill>
              </a:rPr>
              <a:t>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41575" y="556375"/>
            <a:ext cx="81774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lang="es" sz="2500">
                <a:solidFill>
                  <a:schemeClr val="dk1"/>
                </a:solidFill>
              </a:rPr>
              <a:t>However, </a:t>
            </a:r>
            <a:r>
              <a:rPr lang="es" sz="2500"/>
              <a:t>most of the automated testing approaches aren’t much supported to </a:t>
            </a:r>
            <a:r>
              <a:rPr lang="es" sz="2500" b="1"/>
              <a:t>QA Testers</a:t>
            </a:r>
            <a:r>
              <a:rPr lang="es" sz="2500"/>
              <a:t> without much coding experience.</a:t>
            </a:r>
            <a:endParaRPr sz="2500"/>
          </a:p>
          <a:p>
            <a:pPr marL="9144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252525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252525"/>
                </a:solidFill>
              </a:rPr>
              <a:t>=&gt; </a:t>
            </a:r>
            <a:r>
              <a:rPr lang="es" sz="2500" b="1">
                <a:solidFill>
                  <a:srgbClr val="FF0000"/>
                </a:solidFill>
              </a:rPr>
              <a:t>Automated Testing software</a:t>
            </a:r>
            <a:r>
              <a:rPr lang="es" sz="2500">
                <a:solidFill>
                  <a:srgbClr val="252525"/>
                </a:solidFill>
              </a:rPr>
              <a:t> appeared as a savior.</a:t>
            </a:r>
            <a:endParaRPr sz="2500">
              <a:solidFill>
                <a:srgbClr val="2525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5" y="1145250"/>
            <a:ext cx="2251401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673" y="305301"/>
            <a:ext cx="2465028" cy="9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50" y="3608700"/>
            <a:ext cx="3063095" cy="9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997" y="914175"/>
            <a:ext cx="1474200" cy="14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8546" y="1755152"/>
            <a:ext cx="2656216" cy="14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8">
            <a:alphaModFix/>
          </a:blip>
          <a:srcRect t="38845" b="33191"/>
          <a:stretch/>
        </p:blipFill>
        <p:spPr>
          <a:xfrm>
            <a:off x="5143500" y="3922850"/>
            <a:ext cx="3526075" cy="9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ctrTitle"/>
          </p:nvPr>
        </p:nvSpPr>
        <p:spPr>
          <a:xfrm>
            <a:off x="1985200" y="952500"/>
            <a:ext cx="6447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02. Why’s Telerik?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397975" y="519925"/>
            <a:ext cx="78297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  Telerik </a:t>
            </a:r>
            <a:r>
              <a:rPr lang="es" sz="2400">
                <a:highlight>
                  <a:srgbClr val="FFFFFF"/>
                </a:highlight>
              </a:rPr>
              <a:t>Enable Automated Testing for Everyone, with or Without Code</a:t>
            </a:r>
            <a:endParaRPr sz="2400"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9144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63" name="Google Shape;163;p29"/>
          <p:cNvSpPr txBox="1"/>
          <p:nvPr/>
        </p:nvSpPr>
        <p:spPr>
          <a:xfrm>
            <a:off x="3707500" y="35247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94" y="2057450"/>
            <a:ext cx="1877056" cy="1951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850" y="2051490"/>
            <a:ext cx="2028300" cy="195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851" y="2045550"/>
            <a:ext cx="2028300" cy="19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On-screen Show (16:9)</PresentationFormat>
  <Paragraphs>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Passion One</vt:lpstr>
      <vt:lpstr>Oswald</vt:lpstr>
      <vt:lpstr>Arial</vt:lpstr>
      <vt:lpstr>Calibri</vt:lpstr>
      <vt:lpstr>Fira Sans Extra Condensed Medium</vt:lpstr>
      <vt:lpstr>Roboto</vt:lpstr>
      <vt:lpstr>Abel</vt:lpstr>
      <vt:lpstr>Math Lesson by Slidesgo</vt:lpstr>
      <vt:lpstr>- Telerik -  Automated Testing Software</vt:lpstr>
      <vt:lpstr>Contents</vt:lpstr>
      <vt:lpstr>PowerPoint Presentation</vt:lpstr>
      <vt:lpstr>What is automated  Testing software?</vt:lpstr>
      <vt:lpstr>PowerPoint Presentation</vt:lpstr>
      <vt:lpstr>PowerPoint Presentation</vt:lpstr>
      <vt:lpstr>PowerPoint Presentation</vt:lpstr>
      <vt:lpstr>02. Why’s Telerik?</vt:lpstr>
      <vt:lpstr>PowerPoint Presentation</vt:lpstr>
      <vt:lpstr>PowerPoint Presentation</vt:lpstr>
      <vt:lpstr>03. Telerik Testing Types?</vt:lpstr>
      <vt:lpstr>PowerPoint Presentation</vt:lpstr>
      <vt:lpstr>PowerPoint Presentation</vt:lpstr>
      <vt:lpstr>PowerPoint Presentation</vt:lpstr>
      <vt:lpstr>04. Demo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Telerik -  Automated Testing Software</dc:title>
  <cp:lastModifiedBy>DO NAM</cp:lastModifiedBy>
  <cp:revision>2</cp:revision>
  <dcterms:modified xsi:type="dcterms:W3CDTF">2020-08-18T00:39:21Z</dcterms:modified>
</cp:coreProperties>
</file>